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19"/>
  </p:notesMasterIdLst>
  <p:handoutMasterIdLst>
    <p:handoutMasterId r:id="rId20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2" y="26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9-Feb-16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9-Feb-16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9-Feb-16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9-Feb-16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9-Feb-16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9-Feb-16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9-Feb-16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9-Feb-16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9-Feb-16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9-Feb-16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9-Feb-16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18219</TotalTime>
  <Words>847</Words>
  <Application>Microsoft Office PowerPoint</Application>
  <PresentationFormat>Widescreen</PresentationFormat>
  <Paragraphs>128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87</cp:revision>
  <dcterms:created xsi:type="dcterms:W3CDTF">2015-12-07T16:34:37Z</dcterms:created>
  <dcterms:modified xsi:type="dcterms:W3CDTF">2016-02-10T02:09:46Z</dcterms:modified>
</cp:coreProperties>
</file>